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11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33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76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3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16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51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705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386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435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713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44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144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BCD20-683A-4DA2-8C60-1751BDC95943}" type="datetimeFigureOut">
              <a:rPr lang="en-GB" smtClean="0"/>
              <a:t>17/04/2018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BB367-0CF0-4443-B8A5-6248B72BFB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56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Knowledge Organiser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KS3 textiles year 9</a:t>
            </a:r>
          </a:p>
        </p:txBody>
      </p:sp>
    </p:spTree>
    <p:extLst>
      <p:ext uri="{BB962C8B-B14F-4D97-AF65-F5344CB8AC3E}">
        <p14:creationId xmlns:p14="http://schemas.microsoft.com/office/powerpoint/2010/main" val="3152144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1193653" y="4080490"/>
            <a:ext cx="2620728" cy="6924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dirty="0"/>
              <a:t> 1914 – WW1: sensible clothing, tailored jackets,, trench coats, breeches.</a:t>
            </a:r>
          </a:p>
          <a:p>
            <a:r>
              <a:rPr lang="en-GB" sz="1000" dirty="0"/>
              <a:t>Military influence</a:t>
            </a:r>
          </a:p>
          <a:p>
            <a:endParaRPr lang="en-GB" sz="900" dirty="0"/>
          </a:p>
        </p:txBody>
      </p:sp>
      <p:sp>
        <p:nvSpPr>
          <p:cNvPr id="4" name="TextBox 3"/>
          <p:cNvSpPr txBox="1"/>
          <p:nvPr/>
        </p:nvSpPr>
        <p:spPr>
          <a:xfrm>
            <a:off x="63926" y="469760"/>
            <a:ext cx="1100914" cy="38702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b="1" dirty="0"/>
              <a:t>Key words</a:t>
            </a:r>
          </a:p>
          <a:p>
            <a:r>
              <a:rPr lang="en-GB" sz="900" dirty="0"/>
              <a:t>Research</a:t>
            </a:r>
          </a:p>
          <a:p>
            <a:r>
              <a:rPr lang="en-GB" sz="900" dirty="0"/>
              <a:t>Utilitarian</a:t>
            </a:r>
          </a:p>
          <a:p>
            <a:r>
              <a:rPr lang="en-GB" sz="900" dirty="0"/>
              <a:t>Silhouette </a:t>
            </a:r>
          </a:p>
          <a:p>
            <a:r>
              <a:rPr lang="en-GB" sz="900" dirty="0"/>
              <a:t>Bustle</a:t>
            </a:r>
          </a:p>
          <a:p>
            <a:r>
              <a:rPr lang="en-GB" sz="900" dirty="0"/>
              <a:t>Industrial revolution</a:t>
            </a:r>
          </a:p>
          <a:p>
            <a:r>
              <a:rPr lang="en-GB" sz="900" dirty="0"/>
              <a:t>Emancipation</a:t>
            </a:r>
          </a:p>
          <a:p>
            <a:r>
              <a:rPr lang="en-GB" sz="900" dirty="0"/>
              <a:t>Influence:</a:t>
            </a:r>
          </a:p>
          <a:p>
            <a:r>
              <a:rPr lang="en-GB" sz="900" dirty="0"/>
              <a:t>Technology</a:t>
            </a:r>
          </a:p>
          <a:p>
            <a:r>
              <a:rPr lang="en-GB" sz="900" dirty="0"/>
              <a:t>Moral</a:t>
            </a:r>
          </a:p>
          <a:p>
            <a:r>
              <a:rPr lang="en-GB" sz="900" dirty="0"/>
              <a:t>Environmental</a:t>
            </a:r>
          </a:p>
          <a:p>
            <a:endParaRPr lang="en-GB" sz="900" dirty="0"/>
          </a:p>
          <a:p>
            <a:endParaRPr lang="en-GB" sz="900" dirty="0"/>
          </a:p>
          <a:p>
            <a:r>
              <a:rPr lang="en-GB" sz="900" b="1" dirty="0"/>
              <a:t>Equipment:</a:t>
            </a:r>
          </a:p>
          <a:p>
            <a:r>
              <a:rPr lang="en-GB" sz="900" dirty="0"/>
              <a:t>Sewing machine</a:t>
            </a:r>
          </a:p>
          <a:p>
            <a:r>
              <a:rPr lang="en-GB" sz="900" dirty="0"/>
              <a:t>Overlocker</a:t>
            </a:r>
          </a:p>
          <a:p>
            <a:r>
              <a:rPr lang="en-GB" sz="900" dirty="0"/>
              <a:t>Buttonhole attachment.</a:t>
            </a:r>
          </a:p>
          <a:p>
            <a:r>
              <a:rPr lang="en-GB" sz="900" dirty="0"/>
              <a:t>Computer aided design (CAD) embroidery machine.</a:t>
            </a:r>
          </a:p>
          <a:p>
            <a:endParaRPr lang="en-GB" sz="1050" dirty="0"/>
          </a:p>
          <a:p>
            <a:endParaRPr lang="en-GB" sz="2800" dirty="0"/>
          </a:p>
        </p:txBody>
      </p:sp>
      <p:sp>
        <p:nvSpPr>
          <p:cNvPr id="5" name="Oval 4"/>
          <p:cNvSpPr/>
          <p:nvPr/>
        </p:nvSpPr>
        <p:spPr>
          <a:xfrm>
            <a:off x="3590112" y="2529473"/>
            <a:ext cx="1905000" cy="12687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History of fashion</a:t>
            </a:r>
          </a:p>
          <a:p>
            <a:pPr algn="ctr"/>
            <a:r>
              <a:rPr lang="en-GB" dirty="0"/>
              <a:t>1900 - 1930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12936" y="144349"/>
            <a:ext cx="1181772" cy="66941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u="sng" dirty="0"/>
              <a:t>Iconic designers</a:t>
            </a:r>
            <a:r>
              <a:rPr lang="en-GB" sz="900" dirty="0"/>
              <a:t>:</a:t>
            </a:r>
          </a:p>
          <a:p>
            <a:r>
              <a:rPr lang="en-GB" sz="900" dirty="0"/>
              <a:t>Paul Poiret - 1900</a:t>
            </a:r>
          </a:p>
          <a:p>
            <a:r>
              <a:rPr lang="en-GB" sz="900" dirty="0"/>
              <a:t>Coco Chanel</a:t>
            </a:r>
          </a:p>
          <a:p>
            <a:r>
              <a:rPr lang="en-GB" sz="900" dirty="0"/>
              <a:t>Dior – late 1940’s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91818" y="1687980"/>
            <a:ext cx="2290009" cy="19236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u="sng" dirty="0"/>
              <a:t>Social changes</a:t>
            </a:r>
          </a:p>
          <a:p>
            <a:r>
              <a:rPr lang="en-GB" sz="900" dirty="0"/>
              <a:t>More women entering professions,</a:t>
            </a:r>
          </a:p>
          <a:p>
            <a:r>
              <a:rPr lang="en-GB" sz="900" dirty="0"/>
              <a:t>More women playing sports</a:t>
            </a:r>
          </a:p>
          <a:p>
            <a:r>
              <a:rPr lang="en-GB" sz="900" dirty="0"/>
              <a:t>Liberal attitudes to life, reflected in dress.</a:t>
            </a:r>
          </a:p>
          <a:p>
            <a:r>
              <a:rPr lang="en-GB" sz="900" dirty="0"/>
              <a:t>Loose clothing – flowing lines, not restricted - corseted</a:t>
            </a:r>
          </a:p>
          <a:p>
            <a:r>
              <a:rPr lang="en-GB" sz="900" dirty="0"/>
              <a:t>Women get the vote;, </a:t>
            </a:r>
          </a:p>
          <a:p>
            <a:r>
              <a:rPr lang="en-GB" sz="900" dirty="0"/>
              <a:t>WW1 has a huge impact on women and the work place</a:t>
            </a:r>
          </a:p>
          <a:p>
            <a:r>
              <a:rPr lang="en-GB" sz="900" dirty="0"/>
              <a:t>Trousers still not considered appropriate early 1900’s.</a:t>
            </a:r>
          </a:p>
          <a:p>
            <a:r>
              <a:rPr lang="en-GB" sz="900" dirty="0"/>
              <a:t>WW1 social classes mixed</a:t>
            </a:r>
          </a:p>
          <a:p>
            <a:endParaRPr lang="en-GB" sz="900" dirty="0"/>
          </a:p>
        </p:txBody>
      </p:sp>
      <p:sp>
        <p:nvSpPr>
          <p:cNvPr id="3" name="TextBox 2"/>
          <p:cNvSpPr txBox="1"/>
          <p:nvPr/>
        </p:nvSpPr>
        <p:spPr>
          <a:xfrm>
            <a:off x="3590112" y="151677"/>
            <a:ext cx="1930239" cy="94641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u="sng" dirty="0"/>
              <a:t>Technological developments</a:t>
            </a:r>
          </a:p>
          <a:p>
            <a:r>
              <a:rPr lang="en-GB" sz="900" dirty="0"/>
              <a:t>Pace of life speeding up, cars  (automobiles) popular - 1905</a:t>
            </a:r>
          </a:p>
          <a:p>
            <a:r>
              <a:rPr lang="en-GB" sz="900" dirty="0"/>
              <a:t>Industrial revolution </a:t>
            </a:r>
          </a:p>
          <a:p>
            <a:r>
              <a:rPr lang="en-GB" sz="900" dirty="0"/>
              <a:t>Rayon developed followed by nylon</a:t>
            </a:r>
          </a:p>
          <a:p>
            <a:r>
              <a:rPr lang="en-GB" sz="900" dirty="0"/>
              <a:t>Zip invented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818" y="447517"/>
            <a:ext cx="2290009" cy="10926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u="sng" dirty="0"/>
              <a:t>Moral Impact</a:t>
            </a:r>
          </a:p>
          <a:p>
            <a:r>
              <a:rPr lang="en-GB" sz="900" dirty="0"/>
              <a:t>Emancipation of women – Emily Pankhurst</a:t>
            </a:r>
            <a:endParaRPr lang="en-GB" sz="900" u="sng" dirty="0"/>
          </a:p>
          <a:p>
            <a:r>
              <a:rPr lang="en-GB" sz="900" dirty="0"/>
              <a:t>Unbecoming behaviour and dress</a:t>
            </a:r>
          </a:p>
          <a:p>
            <a:r>
              <a:rPr lang="en-GB" sz="900" dirty="0"/>
              <a:t>Conflicting attitudes</a:t>
            </a:r>
          </a:p>
          <a:p>
            <a:r>
              <a:rPr lang="en-GB" sz="900" dirty="0"/>
              <a:t>Music art &amp; design influences</a:t>
            </a:r>
          </a:p>
          <a:p>
            <a:r>
              <a:rPr lang="en-GB" sz="900" dirty="0"/>
              <a:t>Industrial revolution women working/child labour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01038" y="1200207"/>
            <a:ext cx="1987160" cy="123110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u="sng" dirty="0"/>
              <a:t>Environmental  Impact</a:t>
            </a:r>
          </a:p>
          <a:p>
            <a:r>
              <a:rPr lang="en-GB" sz="900" dirty="0"/>
              <a:t>Industrial revolution – dirty towns , energy consumption.</a:t>
            </a:r>
          </a:p>
          <a:p>
            <a:r>
              <a:rPr lang="en-GB" sz="900" dirty="0"/>
              <a:t>Mass production of cotton &amp; wool fabrics (denim)</a:t>
            </a:r>
          </a:p>
          <a:p>
            <a:r>
              <a:rPr lang="en-GB" sz="900" dirty="0"/>
              <a:t>Development synthetic fibres – non renewable resources/ easy care – emulates silk.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7263" y="6522177"/>
            <a:ext cx="2393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dirty="0"/>
              <a:t>http://glamourdaze.com/history-of-womens-fashion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518" y="4653212"/>
            <a:ext cx="2253033" cy="13453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192" y="4925278"/>
            <a:ext cx="1274737" cy="158670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446539" y="86411"/>
            <a:ext cx="1646366" cy="80791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u="sng" dirty="0"/>
              <a:t>Influences:</a:t>
            </a:r>
          </a:p>
          <a:p>
            <a:r>
              <a:rPr lang="en-GB" sz="900" dirty="0"/>
              <a:t>The Great Gatsby</a:t>
            </a:r>
          </a:p>
          <a:p>
            <a:r>
              <a:rPr lang="en-GB" sz="900" dirty="0"/>
              <a:t>Les Modes – magazine</a:t>
            </a:r>
          </a:p>
          <a:p>
            <a:r>
              <a:rPr lang="en-GB" sz="900" dirty="0"/>
              <a:t>Art nouveau </a:t>
            </a:r>
          </a:p>
          <a:p>
            <a:r>
              <a:rPr lang="en-GB" sz="900" dirty="0"/>
              <a:t>Charles Rennie Mackintosh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23892" y="3866142"/>
            <a:ext cx="1479930" cy="16389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u="sng" dirty="0"/>
              <a:t>Fabrics</a:t>
            </a:r>
            <a:r>
              <a:rPr lang="en-GB" sz="900" dirty="0"/>
              <a:t> : natural silks, linen, cottons &amp; wool.</a:t>
            </a:r>
          </a:p>
          <a:p>
            <a:r>
              <a:rPr lang="en-GB" sz="900" dirty="0"/>
              <a:t>Artificial silk, -  rayon</a:t>
            </a:r>
          </a:p>
          <a:p>
            <a:r>
              <a:rPr lang="en-GB" sz="900" dirty="0"/>
              <a:t> Silk, satin:- evening wear</a:t>
            </a:r>
          </a:p>
          <a:p>
            <a:r>
              <a:rPr lang="en-GB" sz="900" dirty="0"/>
              <a:t>Cotton/wool/linen – day wear</a:t>
            </a:r>
          </a:p>
          <a:p>
            <a:endParaRPr lang="en-GB" sz="900" dirty="0"/>
          </a:p>
          <a:p>
            <a:r>
              <a:rPr lang="en-GB" sz="900" dirty="0"/>
              <a:t>Organza (silk), chiffon (cotton/silk/rayon).</a:t>
            </a:r>
          </a:p>
          <a:p>
            <a:r>
              <a:rPr lang="en-GB" sz="900" dirty="0"/>
              <a:t>Jersey &amp; denim.</a:t>
            </a:r>
          </a:p>
          <a:p>
            <a:endParaRPr lang="en-GB" sz="9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123" y="907064"/>
            <a:ext cx="2499340" cy="12801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8299183" y="993821"/>
            <a:ext cx="803368" cy="10618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dirty="0"/>
              <a:t> The silhouette changed from the S bend to the empire line by 1910</a:t>
            </a:r>
            <a:endParaRPr lang="en-GB" sz="700" dirty="0"/>
          </a:p>
        </p:txBody>
      </p:sp>
      <p:sp>
        <p:nvSpPr>
          <p:cNvPr id="37" name="TextBox 36"/>
          <p:cNvSpPr txBox="1"/>
          <p:nvPr/>
        </p:nvSpPr>
        <p:spPr>
          <a:xfrm>
            <a:off x="2986704" y="5762989"/>
            <a:ext cx="70711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050" u="sng" dirty="0"/>
              <a:t>1920’s Flappers.</a:t>
            </a:r>
            <a:endParaRPr lang="en-GB" sz="900" dirty="0"/>
          </a:p>
          <a:p>
            <a:endParaRPr lang="en-GB" sz="900" dirty="0"/>
          </a:p>
        </p:txBody>
      </p:sp>
      <p:sp>
        <p:nvSpPr>
          <p:cNvPr id="56" name="TextBox 55"/>
          <p:cNvSpPr txBox="1"/>
          <p:nvPr/>
        </p:nvSpPr>
        <p:spPr>
          <a:xfrm>
            <a:off x="105758" y="3661817"/>
            <a:ext cx="20855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/>
              <a:t>Key style changes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504" y="4548446"/>
            <a:ext cx="679164" cy="55399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u="sng" dirty="0"/>
              <a:t>1905 </a:t>
            </a:r>
            <a:r>
              <a:rPr lang="en-GB" sz="1050" u="sng" dirty="0" err="1"/>
              <a:t>Poiret</a:t>
            </a:r>
            <a:r>
              <a:rPr lang="en-GB" sz="1050" u="sng" dirty="0"/>
              <a:t>.</a:t>
            </a:r>
          </a:p>
          <a:p>
            <a:endParaRPr lang="en-GB" sz="900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5525" y="2153082"/>
            <a:ext cx="2596223" cy="128505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9495" y="4944030"/>
            <a:ext cx="1164840" cy="130657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9811" y="3378862"/>
            <a:ext cx="2484189" cy="12198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406" y="6206706"/>
            <a:ext cx="7226116" cy="8463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000" dirty="0"/>
              <a:t>A practical, freeform feminine styles developed through women's fight for independence</a:t>
            </a:r>
            <a:r>
              <a:rPr lang="en-GB" sz="2000" dirty="0"/>
              <a:t> </a:t>
            </a:r>
            <a:r>
              <a:rPr lang="en-GB" sz="1000" dirty="0"/>
              <a:t>– belle Epoch ( beautiful era).</a:t>
            </a:r>
          </a:p>
          <a:p>
            <a:r>
              <a:rPr lang="en-GB" sz="1000" dirty="0"/>
              <a:t>1920’s fashion is less stern and rigid, gone are the S bend corsets 10 years earlier.</a:t>
            </a:r>
          </a:p>
          <a:p>
            <a:r>
              <a:rPr lang="en-GB" sz="1000" dirty="0"/>
              <a:t>Two principals in women's dress – freedom and convenience </a:t>
            </a:r>
          </a:p>
          <a:p>
            <a:endParaRPr lang="en-GB" sz="900" dirty="0"/>
          </a:p>
        </p:txBody>
      </p:sp>
      <p:sp>
        <p:nvSpPr>
          <p:cNvPr id="15" name="TextBox 14"/>
          <p:cNvSpPr txBox="1"/>
          <p:nvPr/>
        </p:nvSpPr>
        <p:spPr>
          <a:xfrm>
            <a:off x="14406" y="25614"/>
            <a:ext cx="382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Year 9 Textiles Knowledge Organiser</a:t>
            </a:r>
            <a:endParaRPr lang="en-GB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76" y="4936907"/>
            <a:ext cx="1068689" cy="1437873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45166" y="5696602"/>
            <a:ext cx="679164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050" u="sng" dirty="0"/>
              <a:t>1905 </a:t>
            </a:r>
            <a:r>
              <a:rPr lang="en-GB" sz="1050" u="sng" dirty="0" err="1"/>
              <a:t>Poiret</a:t>
            </a:r>
            <a:r>
              <a:rPr lang="en-GB" sz="1050" u="sng" dirty="0"/>
              <a:t>.</a:t>
            </a:r>
          </a:p>
          <a:p>
            <a:endParaRPr lang="en-GB" sz="900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9004" y="4945027"/>
            <a:ext cx="1769819" cy="143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90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562" y="29490"/>
            <a:ext cx="940599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Key words:</a:t>
            </a:r>
          </a:p>
          <a:p>
            <a:r>
              <a:rPr lang="en-GB" sz="900" dirty="0"/>
              <a:t>Smart fabrics</a:t>
            </a:r>
          </a:p>
          <a:p>
            <a:r>
              <a:rPr lang="en-GB" sz="900" dirty="0"/>
              <a:t>Environment</a:t>
            </a:r>
          </a:p>
          <a:p>
            <a:r>
              <a:rPr lang="en-GB" sz="900" dirty="0" smtClean="0"/>
              <a:t>Encapsulated</a:t>
            </a:r>
          </a:p>
          <a:p>
            <a:r>
              <a:rPr lang="en-GB" sz="900" dirty="0" smtClean="0"/>
              <a:t>Seam</a:t>
            </a:r>
          </a:p>
          <a:p>
            <a:r>
              <a:rPr lang="en-GB" sz="900" dirty="0" smtClean="0"/>
              <a:t>6 R’s</a:t>
            </a:r>
          </a:p>
          <a:p>
            <a:r>
              <a:rPr lang="en-GB" sz="900" dirty="0" smtClean="0"/>
              <a:t>Overlock</a:t>
            </a:r>
          </a:p>
          <a:p>
            <a:r>
              <a:rPr lang="en-GB" sz="900" dirty="0" smtClean="0"/>
              <a:t>Open seam</a:t>
            </a:r>
          </a:p>
          <a:p>
            <a:r>
              <a:rPr lang="en-GB" sz="900" dirty="0" smtClean="0"/>
              <a:t>Flat fell seam</a:t>
            </a:r>
          </a:p>
          <a:p>
            <a:r>
              <a:rPr lang="en-GB" sz="900" dirty="0" smtClean="0"/>
              <a:t>Absorbent</a:t>
            </a:r>
          </a:p>
          <a:p>
            <a:r>
              <a:rPr lang="en-GB" sz="900" dirty="0" smtClean="0"/>
              <a:t>Non- absorbent</a:t>
            </a:r>
          </a:p>
          <a:p>
            <a:r>
              <a:rPr lang="en-GB" sz="900" dirty="0" smtClean="0"/>
              <a:t>Durable</a:t>
            </a:r>
          </a:p>
          <a:p>
            <a:r>
              <a:rPr lang="en-GB" sz="900" dirty="0" smtClean="0"/>
              <a:t>Abrasion</a:t>
            </a:r>
          </a:p>
          <a:p>
            <a:r>
              <a:rPr lang="en-GB" sz="900" dirty="0" smtClean="0"/>
              <a:t>Resistant</a:t>
            </a:r>
          </a:p>
          <a:p>
            <a:r>
              <a:rPr lang="en-GB" sz="900" dirty="0" smtClean="0"/>
              <a:t>Bio degradable</a:t>
            </a:r>
          </a:p>
          <a:p>
            <a:r>
              <a:rPr lang="en-GB" sz="900" dirty="0" smtClean="0"/>
              <a:t>Pesticide</a:t>
            </a:r>
          </a:p>
          <a:p>
            <a:r>
              <a:rPr lang="en-GB" sz="900" dirty="0" smtClean="0"/>
              <a:t>Easy care</a:t>
            </a:r>
          </a:p>
          <a:p>
            <a:r>
              <a:rPr lang="en-GB" sz="900" dirty="0" smtClean="0"/>
              <a:t>Durable</a:t>
            </a:r>
          </a:p>
          <a:p>
            <a:r>
              <a:rPr lang="en-GB" sz="900" dirty="0" smtClean="0"/>
              <a:t>Organic</a:t>
            </a:r>
          </a:p>
          <a:p>
            <a:endParaRPr lang="en-GB" sz="900" dirty="0" smtClean="0"/>
          </a:p>
          <a:p>
            <a:endParaRPr lang="en-GB" sz="900" dirty="0" smtClean="0"/>
          </a:p>
        </p:txBody>
      </p:sp>
      <p:sp>
        <p:nvSpPr>
          <p:cNvPr id="21" name="Rectangle 5"/>
          <p:cNvSpPr txBox="1">
            <a:spLocks noChangeArrowheads="1"/>
          </p:cNvSpPr>
          <p:nvPr/>
        </p:nvSpPr>
        <p:spPr>
          <a:xfrm>
            <a:off x="979916" y="580343"/>
            <a:ext cx="4963234" cy="289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000" dirty="0"/>
              <a:t>Sun protecting fabrics such as T-shirts with built in SPF</a:t>
            </a:r>
          </a:p>
          <a:p>
            <a:r>
              <a:rPr lang="en-US" altLang="en-US" sz="1000" dirty="0"/>
              <a:t>Encapsulated fabric: Moisturizing fabrics such as in moisturizing tights Odour control fabrics such as odour control socks</a:t>
            </a:r>
          </a:p>
          <a:p>
            <a:r>
              <a:rPr lang="en-US" altLang="en-US" sz="1000" dirty="0"/>
              <a:t>Thermochromic:  Colour and heat  change fabrics such as shirts worn by soldiers that change colour to suit the environment - camouflage </a:t>
            </a:r>
          </a:p>
          <a:p>
            <a:r>
              <a:rPr lang="en-US" altLang="en-US" sz="1000" dirty="0"/>
              <a:t> fabrics used in the construction of artificial limbs</a:t>
            </a:r>
            <a:r>
              <a:rPr lang="en-US" altLang="en-US" sz="1050" dirty="0"/>
              <a:t>  </a:t>
            </a:r>
          </a:p>
          <a:p>
            <a:r>
              <a:rPr lang="en-US" altLang="en-US" sz="1050" dirty="0"/>
              <a:t>Speedo studied the shark, a creature which is incredibly fast in water and has a highly developed skin to minimise drag and maximise </a:t>
            </a:r>
            <a:r>
              <a:rPr lang="en-US" altLang="en-US" sz="1000" dirty="0"/>
              <a:t>swimming efficiency</a:t>
            </a:r>
            <a:endParaRPr lang="en-US" altLang="en-US" sz="1050" dirty="0"/>
          </a:p>
        </p:txBody>
      </p:sp>
      <p:sp>
        <p:nvSpPr>
          <p:cNvPr id="2" name="TextBox 1"/>
          <p:cNvSpPr txBox="1"/>
          <p:nvPr/>
        </p:nvSpPr>
        <p:spPr>
          <a:xfrm>
            <a:off x="979083" y="2181"/>
            <a:ext cx="470059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Smart fabrics </a:t>
            </a:r>
            <a:r>
              <a:rPr lang="en-GB" sz="1000" dirty="0"/>
              <a:t>: are defined as textiles that can sense and react to the environmental conditions or stimuli from mechanical, thermal, chemical, electrical or magnetic  sources</a:t>
            </a:r>
          </a:p>
        </p:txBody>
      </p:sp>
      <p:pic>
        <p:nvPicPr>
          <p:cNvPr id="24" name="Picture 5" descr="C:\Program Files\Microsoft Office\Clipart\homeanim\BD13762_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694" y="1515900"/>
            <a:ext cx="901621" cy="41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120" y="2327218"/>
            <a:ext cx="767275" cy="6316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404" y="2322032"/>
            <a:ext cx="1249953" cy="6684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7843" y="2295578"/>
            <a:ext cx="1356760" cy="69492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97" y="4871580"/>
            <a:ext cx="2571404" cy="138431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5762905" y="134410"/>
            <a:ext cx="2175816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Environmental issues with: manmade </a:t>
            </a:r>
            <a:r>
              <a:rPr lang="en-GB" sz="1400" b="1" dirty="0" smtClean="0"/>
              <a:t>fibres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Non – renewable resource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Not biodegradable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Chemicals/dyes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High water consumption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50" dirty="0"/>
          </a:p>
        </p:txBody>
      </p:sp>
      <p:sp>
        <p:nvSpPr>
          <p:cNvPr id="51" name="TextBox 50"/>
          <p:cNvSpPr txBox="1"/>
          <p:nvPr/>
        </p:nvSpPr>
        <p:spPr>
          <a:xfrm>
            <a:off x="5700679" y="1325637"/>
            <a:ext cx="3356641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Environmental issues: </a:t>
            </a:r>
            <a:r>
              <a:rPr lang="en-GB" sz="1400" b="1" dirty="0" smtClean="0"/>
              <a:t>Cotton (Natural)</a:t>
            </a:r>
            <a:endParaRPr lang="en-GB" sz="1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Growing – pesticides and herbicides/large quantities of water/deforestation/energy consumption for picking/ Fairtrade (child labour – education /working conditions/fair pay/input of money to the village)/transportation – carbon foot print, use of non renewable resources/fossil fuels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Fibre to fabric – chemicals/ bleaching/dyes/ water consumption/energy consumption- global warming /waste water &amp; materials/transport – carbon foot print -use of non renewable resources/fossil fuels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 / chemicals for fabric finishes – disposing of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Product – care of (washing drying, ironing) ,  high temperatures - energy consumption – global warming, large water consumption and disposal, chemicals &amp; dyes bleed from washing, disposal of- 6 r’s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Cotton is biodegradable/recyclable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Organic cotton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2266" y="19549"/>
            <a:ext cx="929817" cy="13080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6 </a:t>
            </a:r>
            <a:r>
              <a:rPr lang="en-GB" sz="1600" dirty="0" smtClean="0"/>
              <a:t>R’s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 smtClean="0"/>
              <a:t>Reduce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 smtClean="0"/>
              <a:t>Rethink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 smtClean="0"/>
              <a:t>Refuse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 smtClean="0"/>
              <a:t>Recycle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 smtClean="0"/>
              <a:t>Reuse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 smtClean="0"/>
              <a:t>Repair</a:t>
            </a:r>
            <a:endParaRPr lang="en-GB" sz="1050" dirty="0"/>
          </a:p>
        </p:txBody>
      </p:sp>
      <p:sp>
        <p:nvSpPr>
          <p:cNvPr id="33" name="TextBox 32"/>
          <p:cNvSpPr txBox="1"/>
          <p:nvPr/>
        </p:nvSpPr>
        <p:spPr>
          <a:xfrm>
            <a:off x="0" y="3022295"/>
            <a:ext cx="4611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Seams</a:t>
            </a:r>
            <a:r>
              <a:rPr lang="en-GB" b="1" dirty="0"/>
              <a:t> </a:t>
            </a:r>
            <a:r>
              <a:rPr lang="en-GB" sz="1100" dirty="0"/>
              <a:t>: </a:t>
            </a:r>
            <a:r>
              <a:rPr lang="en-GB" sz="1050" dirty="0"/>
              <a:t>a line where two pieces of fabric are sewn together</a:t>
            </a:r>
            <a:r>
              <a:rPr lang="en-GB" sz="1100" dirty="0"/>
              <a:t>.</a:t>
            </a:r>
          </a:p>
        </p:txBody>
      </p:sp>
      <p:pic>
        <p:nvPicPr>
          <p:cNvPr id="34" name="Picture 2" descr="Image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7" y="3452395"/>
            <a:ext cx="1375026" cy="122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864298" y="3515572"/>
            <a:ext cx="78085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Open seam</a:t>
            </a:r>
          </a:p>
          <a:p>
            <a:r>
              <a:rPr lang="en-GB" sz="900" dirty="0"/>
              <a:t>General , any fabric </a:t>
            </a:r>
            <a:r>
              <a:rPr lang="en-GB" sz="900" dirty="0" smtClean="0"/>
              <a:t>type</a:t>
            </a:r>
            <a:endParaRPr lang="en-GB" sz="900" dirty="0"/>
          </a:p>
        </p:txBody>
      </p:sp>
      <p:pic>
        <p:nvPicPr>
          <p:cNvPr id="40" name="Picture 3" descr="Serged-Seam-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201" y="3766086"/>
            <a:ext cx="1227266" cy="651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1618430" y="3539592"/>
            <a:ext cx="1194750" cy="661720"/>
          </a:xfrm>
          <a:prstGeom prst="rect">
            <a:avLst/>
          </a:prstGeom>
          <a:solidFill>
            <a:schemeClr val="bg1">
              <a:alpha val="39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000" b="1" dirty="0"/>
              <a:t>Overlock seam</a:t>
            </a:r>
          </a:p>
          <a:p>
            <a:r>
              <a:rPr lang="en-GB" sz="900" dirty="0"/>
              <a:t>Neat, neaten edge, excellent for stretchy fabrics.</a:t>
            </a:r>
          </a:p>
        </p:txBody>
      </p:sp>
      <p:pic>
        <p:nvPicPr>
          <p:cNvPr id="48" name="Picture 4" descr="https://encrypted-tbn1.gstatic.com/images?q=tbn:ANd9GcTVH_IEy2y8uiWpIx3Pc_6r5kMIH8RV-i4nj4elXg-WmO25XKgW"/>
          <p:cNvPicPr>
            <a:picLocks noChangeAspect="1" noChangeArrowheads="1"/>
          </p:cNvPicPr>
          <p:nvPr/>
        </p:nvPicPr>
        <p:blipFill rotWithShape="1">
          <a:blip r:embed="rId9" cstate="print"/>
          <a:srcRect b="27349"/>
          <a:stretch/>
        </p:blipFill>
        <p:spPr bwMode="auto">
          <a:xfrm>
            <a:off x="3017336" y="3811067"/>
            <a:ext cx="1006895" cy="574162"/>
          </a:xfrm>
          <a:prstGeom prst="rect">
            <a:avLst/>
          </a:prstGeom>
          <a:noFill/>
        </p:spPr>
      </p:pic>
      <p:sp>
        <p:nvSpPr>
          <p:cNvPr id="52" name="TextBox 51"/>
          <p:cNvSpPr txBox="1"/>
          <p:nvPr/>
        </p:nvSpPr>
        <p:spPr>
          <a:xfrm>
            <a:off x="2893201" y="3548507"/>
            <a:ext cx="129738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French seam:</a:t>
            </a:r>
          </a:p>
          <a:p>
            <a:r>
              <a:rPr lang="en-GB" sz="900" dirty="0"/>
              <a:t>For delicate sheer fabrics.</a:t>
            </a:r>
          </a:p>
          <a:p>
            <a:r>
              <a:rPr lang="en-GB" sz="900" dirty="0"/>
              <a:t>Used on </a:t>
            </a:r>
            <a:r>
              <a:rPr lang="en-GB" sz="900" dirty="0" smtClean="0"/>
              <a:t>expensive</a:t>
            </a:r>
          </a:p>
          <a:p>
            <a:r>
              <a:rPr lang="en-GB" sz="900" dirty="0" smtClean="0"/>
              <a:t> </a:t>
            </a:r>
            <a:r>
              <a:rPr lang="en-GB" sz="900" dirty="0"/>
              <a:t>clothing</a:t>
            </a:r>
          </a:p>
        </p:txBody>
      </p:sp>
      <p:pic>
        <p:nvPicPr>
          <p:cNvPr id="53" name="Picture 6" descr="http://www.craftstylish.com/assets/uploads/posts/31339/2_lg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78578" y="4656936"/>
            <a:ext cx="1055032" cy="704173"/>
          </a:xfrm>
          <a:prstGeom prst="rect">
            <a:avLst/>
          </a:prstGeom>
          <a:noFill/>
        </p:spPr>
      </p:pic>
      <p:sp>
        <p:nvSpPr>
          <p:cNvPr id="54" name="TextBox 53"/>
          <p:cNvSpPr txBox="1"/>
          <p:nvPr/>
        </p:nvSpPr>
        <p:spPr>
          <a:xfrm>
            <a:off x="2742986" y="4434370"/>
            <a:ext cx="1022797" cy="66172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000" b="1" dirty="0"/>
              <a:t>Flat fell  seam: </a:t>
            </a:r>
            <a:r>
              <a:rPr lang="en-GB" sz="900" dirty="0"/>
              <a:t>strong </a:t>
            </a:r>
          </a:p>
          <a:p>
            <a:r>
              <a:rPr lang="en-GB" sz="900" dirty="0"/>
              <a:t>Used on denim products</a:t>
            </a:r>
          </a:p>
        </p:txBody>
      </p:sp>
      <p:pic>
        <p:nvPicPr>
          <p:cNvPr id="55" name="Picture 2" descr="http://upload.wikimedia.org/wikipedia/commons/thumb/9/9d/Jeans_pocket_back.jpg/220px-Jeans_pocket_back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78578" y="5665831"/>
            <a:ext cx="1042701" cy="938431"/>
          </a:xfrm>
          <a:prstGeom prst="rect">
            <a:avLst/>
          </a:prstGeom>
          <a:noFill/>
        </p:spPr>
      </p:pic>
      <p:sp>
        <p:nvSpPr>
          <p:cNvPr id="56" name="TextBox 55"/>
          <p:cNvSpPr txBox="1"/>
          <p:nvPr/>
        </p:nvSpPr>
        <p:spPr>
          <a:xfrm>
            <a:off x="2833466" y="5413978"/>
            <a:ext cx="8723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Patch pocket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88751" y="4643706"/>
            <a:ext cx="12073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Disposal of fullness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79687" y="3209244"/>
            <a:ext cx="172493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Natural Fibres:</a:t>
            </a:r>
          </a:p>
          <a:p>
            <a:r>
              <a:rPr lang="en-GB" sz="1050" dirty="0" smtClean="0"/>
              <a:t>Plants – cotton &amp; linen, animals wool &amp; silk . Short staple fibres except silk which is a continuous filament. </a:t>
            </a:r>
          </a:p>
          <a:p>
            <a:r>
              <a:rPr lang="en-GB" sz="1050" b="1" dirty="0" smtClean="0"/>
              <a:t>Cotton</a:t>
            </a:r>
            <a:r>
              <a:rPr lang="en-GB" sz="1050" dirty="0" smtClean="0"/>
              <a:t>: Jeans &amp; T-shirts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Cool to wear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Very absorbent, dries slowly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Soft handle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Creases easily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50" dirty="0" smtClean="0"/>
          </a:p>
          <a:p>
            <a:r>
              <a:rPr lang="en-GB" sz="1050" b="1" dirty="0" smtClean="0"/>
              <a:t>Wool: </a:t>
            </a:r>
            <a:r>
              <a:rPr lang="en-GB" sz="1050" dirty="0" smtClean="0"/>
              <a:t>Jumpers, suits &amp; blankets.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Warm to wear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Absorbent, dries slowly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Breathable, repels rain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Soft or coarse to handle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Creases drop out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Can shrink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64582" y="4380319"/>
            <a:ext cx="3192738" cy="79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Synthetic /manmade fibres</a:t>
            </a:r>
            <a:r>
              <a:rPr lang="en-GB" sz="1050" dirty="0"/>
              <a:t>: Made from petro chemicals. Fibres are </a:t>
            </a:r>
            <a:r>
              <a:rPr lang="en-GB" sz="1050" dirty="0" smtClean="0"/>
              <a:t>continuous </a:t>
            </a:r>
            <a:r>
              <a:rPr lang="en-GB" sz="1050" dirty="0"/>
              <a:t>filaments and can be cut to a staple (short fibre) Nylon, polyester, </a:t>
            </a:r>
            <a:r>
              <a:rPr lang="en-GB" sz="1050" dirty="0" smtClean="0"/>
              <a:t>viscose</a:t>
            </a:r>
          </a:p>
          <a:p>
            <a:endParaRPr lang="en-GB" sz="1050" dirty="0"/>
          </a:p>
        </p:txBody>
      </p:sp>
      <p:sp>
        <p:nvSpPr>
          <p:cNvPr id="22" name="Rectangle 21"/>
          <p:cNvSpPr/>
          <p:nvPr/>
        </p:nvSpPr>
        <p:spPr>
          <a:xfrm>
            <a:off x="5883135" y="5040514"/>
            <a:ext cx="157781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b="1" dirty="0"/>
              <a:t>Nylon</a:t>
            </a:r>
            <a:r>
              <a:rPr lang="en-GB" sz="1050" dirty="0"/>
              <a:t> (polyamide</a:t>
            </a:r>
            <a:r>
              <a:rPr lang="en-GB" sz="1050" dirty="0" smtClean="0"/>
              <a:t>): active </a:t>
            </a:r>
            <a:r>
              <a:rPr lang="en-GB" sz="1050" dirty="0"/>
              <a:t>sportswear</a:t>
            </a:r>
            <a:r>
              <a:rPr lang="en-GB" sz="1050" dirty="0" smtClean="0"/>
              <a:t>, outdoor wear, </a:t>
            </a:r>
            <a:r>
              <a:rPr lang="en-GB" sz="1050" dirty="0"/>
              <a:t>tights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Strong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Non absorbent, dries quickly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Very </a:t>
            </a:r>
            <a:r>
              <a:rPr lang="en-GB" sz="1050" dirty="0" smtClean="0"/>
              <a:t>durable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Crease resistant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Easy care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Abrasion resistant.</a:t>
            </a:r>
            <a:endParaRPr lang="en-GB" sz="1050" dirty="0"/>
          </a:p>
        </p:txBody>
      </p:sp>
      <p:sp>
        <p:nvSpPr>
          <p:cNvPr id="58" name="Rectangle 57"/>
          <p:cNvSpPr/>
          <p:nvPr/>
        </p:nvSpPr>
        <p:spPr>
          <a:xfrm>
            <a:off x="7619472" y="5040514"/>
            <a:ext cx="1516363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b="1" dirty="0" smtClean="0"/>
              <a:t>Polyester</a:t>
            </a:r>
            <a:r>
              <a:rPr lang="en-GB" sz="1050" dirty="0" smtClean="0"/>
              <a:t>: medical textiles, fleece, children's nightwear</a:t>
            </a:r>
            <a:endParaRPr lang="en-GB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Strong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Non absorbent, dries quickly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/>
              <a:t>Very </a:t>
            </a:r>
            <a:r>
              <a:rPr lang="en-GB" sz="1050" dirty="0" smtClean="0"/>
              <a:t>durable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Crease resistant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Easy care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 smtClean="0"/>
              <a:t>Flame resistant</a:t>
            </a:r>
          </a:p>
          <a:p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261701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</TotalTime>
  <Words>851</Words>
  <Application>Microsoft Office PowerPoint</Application>
  <PresentationFormat>On-screen Show (4:3)</PresentationFormat>
  <Paragraphs>161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Knowledge Organiser</vt:lpstr>
      <vt:lpstr>PowerPoint Presentation</vt:lpstr>
      <vt:lpstr>PowerPoint Presentation</vt:lpstr>
    </vt:vector>
  </TitlesOfParts>
  <Company>Turton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Knowledge Organiser</dc:title>
  <dc:creator>S. Murphy</dc:creator>
  <cp:lastModifiedBy>S. Murphy</cp:lastModifiedBy>
  <cp:revision>49</cp:revision>
  <cp:lastPrinted>2018-04-17T08:57:15Z</cp:lastPrinted>
  <dcterms:created xsi:type="dcterms:W3CDTF">2017-11-06T16:12:03Z</dcterms:created>
  <dcterms:modified xsi:type="dcterms:W3CDTF">2018-04-17T08:58:08Z</dcterms:modified>
</cp:coreProperties>
</file>