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59" r:id="rId3"/>
  </p:sldIdLst>
  <p:sldSz cx="9906000" cy="6858000" type="A4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204" autoAdjust="0"/>
    <p:restoredTop sz="94660"/>
  </p:normalViewPr>
  <p:slideViewPr>
    <p:cSldViewPr snapToGrid="0">
      <p:cViewPr varScale="1">
        <p:scale>
          <a:sx n="71" d="100"/>
          <a:sy n="71" d="100"/>
        </p:scale>
        <p:origin x="3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C1290-F901-4454-9054-162EEA91BBA2}" type="datetimeFigureOut">
              <a:rPr lang="en-GB" smtClean="0"/>
              <a:t>04/03/2024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2C8D3-0049-4EDD-98BD-E497F3A9EEC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723778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C1290-F901-4454-9054-162EEA91BBA2}" type="datetimeFigureOut">
              <a:rPr lang="en-GB" smtClean="0"/>
              <a:t>04/03/2024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2C8D3-0049-4EDD-98BD-E497F3A9EEC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58160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C1290-F901-4454-9054-162EEA91BBA2}" type="datetimeFigureOut">
              <a:rPr lang="en-GB" smtClean="0"/>
              <a:t>04/03/2024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2C8D3-0049-4EDD-98BD-E497F3A9EEC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081371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C1290-F901-4454-9054-162EEA91BBA2}" type="datetimeFigureOut">
              <a:rPr lang="en-GB" smtClean="0"/>
              <a:t>04/03/2024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2C8D3-0049-4EDD-98BD-E497F3A9EEC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44125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C1290-F901-4454-9054-162EEA91BBA2}" type="datetimeFigureOut">
              <a:rPr lang="en-GB" smtClean="0"/>
              <a:t>04/03/2024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2C8D3-0049-4EDD-98BD-E497F3A9EEC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097932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C1290-F901-4454-9054-162EEA91BBA2}" type="datetimeFigureOut">
              <a:rPr lang="en-GB" smtClean="0"/>
              <a:t>04/03/2024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2C8D3-0049-4EDD-98BD-E497F3A9EEC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088577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C1290-F901-4454-9054-162EEA91BBA2}" type="datetimeFigureOut">
              <a:rPr lang="en-GB" smtClean="0"/>
              <a:t>04/03/2024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2C8D3-0049-4EDD-98BD-E497F3A9EEC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627670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C1290-F901-4454-9054-162EEA91BBA2}" type="datetimeFigureOut">
              <a:rPr lang="en-GB" smtClean="0"/>
              <a:t>04/03/2024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2C8D3-0049-4EDD-98BD-E497F3A9EEC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365287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C1290-F901-4454-9054-162EEA91BBA2}" type="datetimeFigureOut">
              <a:rPr lang="en-GB" smtClean="0"/>
              <a:t>04/03/2024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2C8D3-0049-4EDD-98BD-E497F3A9EEC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962850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C1290-F901-4454-9054-162EEA91BBA2}" type="datetimeFigureOut">
              <a:rPr lang="en-GB" smtClean="0"/>
              <a:t>04/03/2024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2C8D3-0049-4EDD-98BD-E497F3A9EEC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374390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C1290-F901-4454-9054-162EEA91BBA2}" type="datetimeFigureOut">
              <a:rPr lang="en-GB" smtClean="0"/>
              <a:t>04/03/2024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2C8D3-0049-4EDD-98BD-E497F3A9EEC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78161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DC1290-F901-4454-9054-162EEA91BBA2}" type="datetimeFigureOut">
              <a:rPr lang="en-GB" smtClean="0"/>
              <a:t>04/03/2024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92C8D3-0049-4EDD-98BD-E497F3A9EEC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72253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5AB397-08B1-49ED-AD0A-40660FFD0C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E3FF22-1E3A-436F-B1DA-6B58C39B7E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38C6D9E-1ABE-4B33-965E-AF085077EC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8070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5784BF-9B52-4029-8D79-B9E82AF41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D72A13-045C-46B7-9629-E4432F5D83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D96D60-65D8-4A9F-A968-959B8121A8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38150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3500</TotalTime>
  <Words>0</Words>
  <Application>Microsoft Office PowerPoint</Application>
  <PresentationFormat>A4 Paper (210x297 mm)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Benjamin Newbury</dc:creator>
  <cp:lastModifiedBy>J. Riley</cp:lastModifiedBy>
  <cp:revision>83</cp:revision>
  <cp:lastPrinted>2017-10-26T12:22:11Z</cp:lastPrinted>
  <dcterms:created xsi:type="dcterms:W3CDTF">2016-08-23T18:34:33Z</dcterms:created>
  <dcterms:modified xsi:type="dcterms:W3CDTF">2024-03-04T09:41:50Z</dcterms:modified>
</cp:coreProperties>
</file>